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  <p:sldMasterId id="2147483743" r:id="rId2"/>
  </p:sldMasterIdLst>
  <p:sldIdLst>
    <p:sldId id="258" r:id="rId3"/>
    <p:sldId id="256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>
        <p:scale>
          <a:sx n="70" d="100"/>
          <a:sy n="70" d="100"/>
        </p:scale>
        <p:origin x="-618" y="-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B9830-4D80-4AE9-A923-3F18DE194A7C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3A459-099A-48EA-AB1B-79E1CEDC7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64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B9830-4D80-4AE9-A923-3F18DE194A7C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3A459-099A-48EA-AB1B-79E1CEDC7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298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B9830-4D80-4AE9-A923-3F18DE194A7C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3A459-099A-48EA-AB1B-79E1CEDC7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659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B9830-4D80-4AE9-A923-3F18DE194A7C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3A459-099A-48EA-AB1B-79E1CEDC75A6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310548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B9830-4D80-4AE9-A923-3F18DE194A7C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3A459-099A-48EA-AB1B-79E1CEDC7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7987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B9830-4D80-4AE9-A923-3F18DE194A7C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3A459-099A-48EA-AB1B-79E1CEDC7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4001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B9830-4D80-4AE9-A923-3F18DE194A7C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3A459-099A-48EA-AB1B-79E1CEDC7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1619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B9830-4D80-4AE9-A923-3F18DE194A7C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3A459-099A-48EA-AB1B-79E1CEDC7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6252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B9830-4D80-4AE9-A923-3F18DE194A7C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3A459-099A-48EA-AB1B-79E1CEDC7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5120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5779911" y="1169931"/>
            <a:ext cx="6419780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1201" y="533401"/>
            <a:ext cx="8206284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1200" y="3843868"/>
            <a:ext cx="6605667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22.01.2025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5244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1" y="4495800"/>
            <a:ext cx="8739823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201" y="533400"/>
            <a:ext cx="8739823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22.01.2025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316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B9830-4D80-4AE9-A923-3F18DE194A7C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3A459-099A-48EA-AB1B-79E1CEDC7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6671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1981200"/>
            <a:ext cx="8536624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1201" y="4487334"/>
            <a:ext cx="8536623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22.01.2025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0571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1" y="4495800"/>
            <a:ext cx="8739823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711201" y="533401"/>
            <a:ext cx="5266623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6216483" y="533400"/>
            <a:ext cx="5264317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22.01.2025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1822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1" y="4495800"/>
            <a:ext cx="8739823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6002" y="533400"/>
            <a:ext cx="4955821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1199" y="1143001"/>
            <a:ext cx="5260623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73355" y="566738"/>
            <a:ext cx="501873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6483" y="1143000"/>
            <a:ext cx="5275607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22.01.2025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9863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1" y="4495800"/>
            <a:ext cx="8739823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22.01.2025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3930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22.01.2025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985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4889" y="533400"/>
            <a:ext cx="42672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199" y="533400"/>
            <a:ext cx="5918340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24889" y="2209803"/>
            <a:ext cx="42672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22.01.2025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2575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4400" y="1447800"/>
            <a:ext cx="4751011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1016000" y="914400"/>
            <a:ext cx="4374632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94704" y="2743200"/>
            <a:ext cx="4752297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22.01.2025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11200" y="6172201"/>
            <a:ext cx="7748965" cy="365125"/>
          </a:xfrm>
        </p:spPr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5638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1" y="4495800"/>
            <a:ext cx="8739823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11200" y="533400"/>
            <a:ext cx="107696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16003" y="3843867"/>
            <a:ext cx="9708443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22.01.2025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3006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533400"/>
            <a:ext cx="107696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1200" y="4114800"/>
            <a:ext cx="8511403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22.01.2025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2230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711" y="533400"/>
            <a:ext cx="9146383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22401" y="3429000"/>
            <a:ext cx="8536623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1201" y="4301070"/>
            <a:ext cx="8509815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22.01.2025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4801" y="710624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61601" y="2768601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85818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B9830-4D80-4AE9-A923-3F18DE194A7C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3A459-099A-48EA-AB1B-79E1CEDC7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9616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1" y="3429000"/>
            <a:ext cx="8509815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1200" y="5132981"/>
            <a:ext cx="8511403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22.01.2025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9517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712" y="533400"/>
            <a:ext cx="9146381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711201" y="3886200"/>
            <a:ext cx="8509815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1200" y="4953000"/>
            <a:ext cx="8509813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22.01.2025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4801" y="710624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61601" y="2768601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802981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533400"/>
            <a:ext cx="10034211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711201" y="3928534"/>
            <a:ext cx="8509815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1200" y="4766736"/>
            <a:ext cx="8509813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22.01.2025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8068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1" y="4495800"/>
            <a:ext cx="8739823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1201" y="533401"/>
            <a:ext cx="8739823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22.01.2025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32633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55208" y="533400"/>
            <a:ext cx="2725592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1200" y="533400"/>
            <a:ext cx="7800016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22.01.2025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780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B9830-4D80-4AE9-A923-3F18DE194A7C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3A459-099A-48EA-AB1B-79E1CEDC7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086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B9830-4D80-4AE9-A923-3F18DE194A7C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3A459-099A-48EA-AB1B-79E1CEDC7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534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B9830-4D80-4AE9-A923-3F18DE194A7C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3A459-099A-48EA-AB1B-79E1CEDC7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576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B9830-4D80-4AE9-A923-3F18DE194A7C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3A459-099A-48EA-AB1B-79E1CEDC7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223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B9830-4D80-4AE9-A923-3F18DE194A7C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3A459-099A-48EA-AB1B-79E1CEDC7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224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B9830-4D80-4AE9-A923-3F18DE194A7C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3A459-099A-48EA-AB1B-79E1CEDC7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751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22B9830-4D80-4AE9-A923-3F18DE194A7C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3A459-099A-48EA-AB1B-79E1CEDC7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2167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8894234" y="3894668"/>
            <a:ext cx="3293941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1201" y="4495800"/>
            <a:ext cx="8739823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1201" y="533401"/>
            <a:ext cx="8739823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6994" y="6172204"/>
            <a:ext cx="1600617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7DEE13A-9AE7-4460-ABF8-AB1C89EF87CC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22.01.2025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1200" y="6172201"/>
            <a:ext cx="7748965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5902" y="5578479"/>
            <a:ext cx="1142543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8932B24-70CC-4741-984E-9F473D18E343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878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  <p:sldLayoutId id="2147483760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129" y="293997"/>
            <a:ext cx="2400267" cy="2064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D:\ЛОГОТИП\логотип интернет.jpg"/>
          <p:cNvPicPr/>
          <p:nvPr/>
        </p:nvPicPr>
        <p:blipFill>
          <a:blip r:embed="rId3"/>
          <a:stretch/>
        </p:blipFill>
        <p:spPr bwMode="auto">
          <a:xfrm>
            <a:off x="1679509" y="336341"/>
            <a:ext cx="3744416" cy="20218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265717" y="2972443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dirty="0"/>
              <a:t>Секция спортивных прыжков через резинку с детьми 5-7 лет «Прыжок </a:t>
            </a:r>
            <a:br>
              <a:rPr lang="ru-RU" sz="2800" dirty="0"/>
            </a:br>
            <a:r>
              <a:rPr lang="ru-RU" sz="2800" dirty="0"/>
              <a:t>в здоровое завтра»</a:t>
            </a:r>
          </a:p>
        </p:txBody>
      </p:sp>
    </p:spTree>
    <p:extLst>
      <p:ext uri="{BB962C8B-B14F-4D97-AF65-F5344CB8AC3E}">
        <p14:creationId xmlns:p14="http://schemas.microsoft.com/office/powerpoint/2010/main" val="64207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124265" y="223762"/>
            <a:ext cx="6176864" cy="10918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МОФСО «Федерация спортивных прыжков через резинку» </a:t>
            </a:r>
            <a:r>
              <a:rPr lang="ru-RU" dirty="0" smtClean="0"/>
              <a:t> </a:t>
            </a:r>
            <a:endParaRPr lang="en-US" dirty="0"/>
          </a:p>
        </p:txBody>
      </p:sp>
      <p:sp>
        <p:nvSpPr>
          <p:cNvPr id="6" name="Подзаголовок 4"/>
          <p:cNvSpPr>
            <a:spLocks noGrp="1"/>
          </p:cNvSpPr>
          <p:nvPr>
            <p:ph type="ctrTitle"/>
          </p:nvPr>
        </p:nvSpPr>
        <p:spPr>
          <a:xfrm>
            <a:off x="9703934" y="34287"/>
            <a:ext cx="2081422" cy="1470803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cap="none" dirty="0"/>
              <a:t>2024 г.</a:t>
            </a:r>
            <a:br>
              <a:rPr lang="ru-RU" sz="1400" cap="none" dirty="0"/>
            </a:br>
            <a:r>
              <a:rPr lang="ru-RU" sz="1400" cap="none" dirty="0"/>
              <a:t>21 региональных отделений   </a:t>
            </a:r>
            <a:endParaRPr lang="en-US" sz="1400" cap="none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151444" y="1369747"/>
            <a:ext cx="3696600" cy="1685503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normAutofit fontScale="92500" lnSpcReduction="10000"/>
          </a:bodyPr>
          <a:lstStyle/>
          <a:p>
            <a:pPr algn="ctr">
              <a:spcBef>
                <a:spcPts val="0"/>
              </a:spcBef>
            </a:pPr>
            <a:r>
              <a:rPr lang="ru-RU" sz="1400" cap="none" dirty="0" smtClean="0">
                <a:solidFill>
                  <a:schemeClr val="lt1"/>
                </a:solidFill>
              </a:rPr>
              <a:t>2025г. Открытие регионального отделения Республика Татарстан (председатель заведующий </a:t>
            </a:r>
            <a:r>
              <a:rPr lang="ru-RU" sz="1400" dirty="0" smtClean="0">
                <a:solidFill>
                  <a:schemeClr val="lt1"/>
                </a:solidFill>
              </a:rPr>
              <a:t>МАДОУ </a:t>
            </a:r>
            <a:r>
              <a:rPr lang="ru-RU" sz="1400" dirty="0">
                <a:solidFill>
                  <a:schemeClr val="lt1"/>
                </a:solidFill>
              </a:rPr>
              <a:t>№</a:t>
            </a:r>
            <a:r>
              <a:rPr lang="ru-RU" sz="1400" dirty="0" smtClean="0">
                <a:solidFill>
                  <a:schemeClr val="lt1"/>
                </a:solidFill>
              </a:rPr>
              <a:t>108  «</a:t>
            </a:r>
            <a:r>
              <a:rPr lang="ru-RU" sz="1400" cap="none" dirty="0">
                <a:solidFill>
                  <a:schemeClr val="lt1"/>
                </a:solidFill>
              </a:rPr>
              <a:t>С</a:t>
            </a:r>
            <a:r>
              <a:rPr lang="ru-RU" sz="1400" cap="none" dirty="0" smtClean="0">
                <a:solidFill>
                  <a:schemeClr val="lt1"/>
                </a:solidFill>
              </a:rPr>
              <a:t>частливое детство</a:t>
            </a:r>
            <a:r>
              <a:rPr lang="ru-RU" sz="1400" dirty="0" smtClean="0">
                <a:solidFill>
                  <a:schemeClr val="lt1"/>
                </a:solidFill>
              </a:rPr>
              <a:t>»)</a:t>
            </a:r>
            <a:endParaRPr lang="en-US" sz="1400" cap="none" dirty="0">
              <a:solidFill>
                <a:schemeClr val="lt1"/>
              </a:solidFill>
            </a:endParaRPr>
          </a:p>
        </p:txBody>
      </p:sp>
      <p:sp>
        <p:nvSpPr>
          <p:cNvPr id="9" name="Подзаголовок 4"/>
          <p:cNvSpPr txBox="1">
            <a:spLocks/>
          </p:cNvSpPr>
          <p:nvPr/>
        </p:nvSpPr>
        <p:spPr>
          <a:xfrm>
            <a:off x="1932558" y="1332119"/>
            <a:ext cx="4155062" cy="1523286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1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lt1"/>
                </a:solidFill>
              </a:rPr>
              <a:t>2024г.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lt1"/>
                </a:solidFill>
              </a:rPr>
              <a:t>Открытие  регионального отделений Набережные челны  </a:t>
            </a:r>
            <a:r>
              <a:rPr lang="ru-RU" sz="1400" dirty="0" smtClean="0">
                <a:solidFill>
                  <a:schemeClr val="lt1"/>
                </a:solidFill>
              </a:rPr>
              <a:t> (председатель заведующий МАДОУ №108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1400" dirty="0" smtClean="0">
                <a:solidFill>
                  <a:schemeClr val="lt1"/>
                </a:solidFill>
              </a:rPr>
              <a:t> «Счастливое детство»)</a:t>
            </a:r>
            <a:endParaRPr lang="en-US" dirty="0"/>
          </a:p>
        </p:txBody>
      </p:sp>
      <p:sp>
        <p:nvSpPr>
          <p:cNvPr id="11" name="Подзаголовок 4"/>
          <p:cNvSpPr txBox="1">
            <a:spLocks/>
          </p:cNvSpPr>
          <p:nvPr/>
        </p:nvSpPr>
        <p:spPr>
          <a:xfrm>
            <a:off x="1392673" y="4272545"/>
            <a:ext cx="2057305" cy="11740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1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>
                <a:solidFill>
                  <a:schemeClr val="lt1"/>
                </a:solidFill>
              </a:rPr>
              <a:t>Региональный фестиваль </a:t>
            </a:r>
            <a:endParaRPr lang="en-US" sz="1400" dirty="0">
              <a:solidFill>
                <a:schemeClr val="lt1"/>
              </a:solidFill>
            </a:endParaRPr>
          </a:p>
        </p:txBody>
      </p:sp>
      <p:sp>
        <p:nvSpPr>
          <p:cNvPr id="12" name="Подзаголовок 4"/>
          <p:cNvSpPr txBox="1">
            <a:spLocks/>
          </p:cNvSpPr>
          <p:nvPr/>
        </p:nvSpPr>
        <p:spPr>
          <a:xfrm>
            <a:off x="1" y="3856429"/>
            <a:ext cx="1542496" cy="5973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1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>
                <a:solidFill>
                  <a:schemeClr val="lt1"/>
                </a:solidFill>
              </a:rPr>
              <a:t>34 команды</a:t>
            </a:r>
            <a:endParaRPr lang="en-US" sz="1400" dirty="0">
              <a:solidFill>
                <a:schemeClr val="lt1"/>
              </a:solidFill>
            </a:endParaRPr>
          </a:p>
        </p:txBody>
      </p:sp>
      <p:sp>
        <p:nvSpPr>
          <p:cNvPr id="13" name="Подзаголовок 4"/>
          <p:cNvSpPr txBox="1">
            <a:spLocks/>
          </p:cNvSpPr>
          <p:nvPr/>
        </p:nvSpPr>
        <p:spPr>
          <a:xfrm>
            <a:off x="541153" y="6106320"/>
            <a:ext cx="1781449" cy="621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1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>
                <a:solidFill>
                  <a:schemeClr val="lt1"/>
                </a:solidFill>
              </a:rPr>
              <a:t>130</a:t>
            </a:r>
          </a:p>
          <a:p>
            <a:pPr algn="ctr"/>
            <a:r>
              <a:rPr lang="ru-RU" sz="1400" dirty="0" smtClean="0">
                <a:solidFill>
                  <a:schemeClr val="lt1"/>
                </a:solidFill>
              </a:rPr>
              <a:t>участников</a:t>
            </a:r>
            <a:endParaRPr lang="en-US" sz="1400" dirty="0">
              <a:solidFill>
                <a:schemeClr val="lt1"/>
              </a:solidFill>
            </a:endParaRPr>
          </a:p>
        </p:txBody>
      </p:sp>
      <p:sp>
        <p:nvSpPr>
          <p:cNvPr id="14" name="Подзаголовок 4"/>
          <p:cNvSpPr txBox="1">
            <a:spLocks/>
          </p:cNvSpPr>
          <p:nvPr/>
        </p:nvSpPr>
        <p:spPr>
          <a:xfrm>
            <a:off x="2249143" y="5725416"/>
            <a:ext cx="1327595" cy="5354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1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>
                <a:solidFill>
                  <a:schemeClr val="lt1"/>
                </a:solidFill>
              </a:rPr>
              <a:t>3 города</a:t>
            </a:r>
            <a:endParaRPr lang="en-US" sz="1400" dirty="0">
              <a:solidFill>
                <a:schemeClr val="lt1"/>
              </a:solidFill>
            </a:endParaRPr>
          </a:p>
        </p:txBody>
      </p:sp>
      <p:sp>
        <p:nvSpPr>
          <p:cNvPr id="15" name="Подзаголовок 4"/>
          <p:cNvSpPr txBox="1">
            <a:spLocks/>
          </p:cNvSpPr>
          <p:nvPr/>
        </p:nvSpPr>
        <p:spPr>
          <a:xfrm>
            <a:off x="431596" y="470864"/>
            <a:ext cx="2103534" cy="1171986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1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>
                <a:solidFill>
                  <a:schemeClr val="lt1"/>
                </a:solidFill>
              </a:rPr>
              <a:t>2021г. </a:t>
            </a:r>
            <a:endParaRPr lang="ru-RU" sz="1400" dirty="0" smtClean="0">
              <a:solidFill>
                <a:schemeClr val="lt1"/>
              </a:solidFill>
            </a:endParaRPr>
          </a:p>
          <a:p>
            <a:pPr algn="ctr"/>
            <a:r>
              <a:rPr lang="ru-RU" sz="1400" dirty="0" smtClean="0">
                <a:solidFill>
                  <a:schemeClr val="lt1"/>
                </a:solidFill>
              </a:rPr>
              <a:t>3 </a:t>
            </a:r>
            <a:r>
              <a:rPr lang="ru-RU" sz="1400" dirty="0">
                <a:solidFill>
                  <a:schemeClr val="lt1"/>
                </a:solidFill>
              </a:rPr>
              <a:t>региональных </a:t>
            </a:r>
            <a:r>
              <a:rPr lang="ru-RU" sz="1400" dirty="0" smtClean="0">
                <a:solidFill>
                  <a:schemeClr val="lt1"/>
                </a:solidFill>
              </a:rPr>
              <a:t>отделения</a:t>
            </a:r>
            <a:endParaRPr lang="en-US" sz="1400" dirty="0"/>
          </a:p>
        </p:txBody>
      </p:sp>
      <p:sp>
        <p:nvSpPr>
          <p:cNvPr id="16" name="Подзаголовок 4"/>
          <p:cNvSpPr txBox="1">
            <a:spLocks/>
          </p:cNvSpPr>
          <p:nvPr/>
        </p:nvSpPr>
        <p:spPr>
          <a:xfrm>
            <a:off x="6212697" y="3380755"/>
            <a:ext cx="2691453" cy="12523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1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>
                <a:solidFill>
                  <a:schemeClr val="lt1"/>
                </a:solidFill>
              </a:rPr>
              <a:t>2024г. Участие в социальном проекте </a:t>
            </a:r>
            <a:r>
              <a:rPr lang="en-US" sz="1400" dirty="0">
                <a:solidFill>
                  <a:schemeClr val="lt1"/>
                </a:solidFill>
              </a:rPr>
              <a:t>#</a:t>
            </a:r>
            <a:r>
              <a:rPr lang="ru-RU" sz="1400" dirty="0">
                <a:solidFill>
                  <a:schemeClr val="lt1"/>
                </a:solidFill>
              </a:rPr>
              <a:t>ПРЫГАЙСЭССЕН</a:t>
            </a:r>
            <a:endParaRPr lang="en-US" sz="1400" dirty="0">
              <a:solidFill>
                <a:schemeClr val="lt1"/>
              </a:solidFill>
            </a:endParaRPr>
          </a:p>
        </p:txBody>
      </p:sp>
      <p:sp>
        <p:nvSpPr>
          <p:cNvPr id="17" name="Подзаголовок 4"/>
          <p:cNvSpPr txBox="1">
            <a:spLocks/>
          </p:cNvSpPr>
          <p:nvPr/>
        </p:nvSpPr>
        <p:spPr>
          <a:xfrm>
            <a:off x="6121685" y="5167977"/>
            <a:ext cx="1761898" cy="9781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1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>
                <a:solidFill>
                  <a:schemeClr val="lt1"/>
                </a:solidFill>
              </a:rPr>
              <a:t>16 дворов г. Набережные челны</a:t>
            </a:r>
            <a:endParaRPr lang="en-US" sz="1400" dirty="0">
              <a:solidFill>
                <a:schemeClr val="lt1"/>
              </a:solidFill>
            </a:endParaRPr>
          </a:p>
        </p:txBody>
      </p:sp>
      <p:sp>
        <p:nvSpPr>
          <p:cNvPr id="18" name="Подзаголовок 4"/>
          <p:cNvSpPr txBox="1">
            <a:spLocks/>
          </p:cNvSpPr>
          <p:nvPr/>
        </p:nvSpPr>
        <p:spPr>
          <a:xfrm>
            <a:off x="8034450" y="4997813"/>
            <a:ext cx="1677924" cy="9312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1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>
                <a:solidFill>
                  <a:schemeClr val="lt1"/>
                </a:solidFill>
              </a:rPr>
              <a:t>Более 2000 участников</a:t>
            </a:r>
            <a:endParaRPr lang="en-US" sz="1400" dirty="0">
              <a:solidFill>
                <a:schemeClr val="lt1"/>
              </a:solidFill>
            </a:endParaRPr>
          </a:p>
        </p:txBody>
      </p:sp>
      <p:sp>
        <p:nvSpPr>
          <p:cNvPr id="19" name="Подзаголовок 4"/>
          <p:cNvSpPr txBox="1">
            <a:spLocks/>
          </p:cNvSpPr>
          <p:nvPr/>
        </p:nvSpPr>
        <p:spPr>
          <a:xfrm>
            <a:off x="9301129" y="4025839"/>
            <a:ext cx="2278161" cy="88411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indent="0" algn="ctr"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cap="none">
                <a:effectLst/>
              </a:defRPr>
            </a:lvl1pPr>
            <a:lvl2pPr indent="0" algn="ctr"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cap="none">
                <a:solidFill>
                  <a:schemeClr val="tx1">
                    <a:tint val="75000"/>
                  </a:schemeClr>
                </a:solidFill>
                <a:effectLst/>
              </a:defRPr>
            </a:lvl2pPr>
            <a:lvl3pPr indent="0" algn="ctr"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cap="none">
                <a:solidFill>
                  <a:schemeClr val="tx1">
                    <a:tint val="75000"/>
                  </a:schemeClr>
                </a:solidFill>
                <a:effectLst/>
              </a:defRPr>
            </a:lvl3pPr>
            <a:lvl4pPr indent="0" algn="ctr"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cap="none">
                <a:solidFill>
                  <a:schemeClr val="tx1">
                    <a:tint val="75000"/>
                  </a:schemeClr>
                </a:solidFill>
                <a:effectLst/>
              </a:defRPr>
            </a:lvl4pPr>
            <a:lvl5pPr indent="0" algn="ctr"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cap="none">
                <a:solidFill>
                  <a:schemeClr val="tx1">
                    <a:tint val="75000"/>
                  </a:schemeClr>
                </a:solidFill>
                <a:effectLst/>
              </a:defRPr>
            </a:lvl5pPr>
            <a:lvl6pPr indent="0" algn="ctr"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cap="none">
                <a:solidFill>
                  <a:schemeClr val="tx1">
                    <a:tint val="75000"/>
                  </a:schemeClr>
                </a:solidFill>
                <a:effectLst/>
              </a:defRPr>
            </a:lvl6pPr>
            <a:lvl7pPr indent="0" algn="ctr"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cap="none">
                <a:solidFill>
                  <a:schemeClr val="tx1">
                    <a:tint val="75000"/>
                  </a:schemeClr>
                </a:solidFill>
                <a:effectLst/>
              </a:defRPr>
            </a:lvl7pPr>
            <a:lvl8pPr indent="0" algn="ctr"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cap="none">
                <a:solidFill>
                  <a:schemeClr val="tx1">
                    <a:tint val="75000"/>
                  </a:schemeClr>
                </a:solidFill>
                <a:effectLst/>
              </a:defRPr>
            </a:lvl8pPr>
            <a:lvl9pPr indent="0" algn="ctr"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cap="none">
                <a:solidFill>
                  <a:schemeClr val="tx1">
                    <a:tint val="75000"/>
                  </a:schemeClr>
                </a:solidFill>
                <a:effectLst/>
              </a:defRPr>
            </a:lvl9pPr>
          </a:lstStyle>
          <a:p>
            <a:r>
              <a:rPr lang="ru-RU" dirty="0"/>
              <a:t>1 ДОУ </a:t>
            </a:r>
          </a:p>
          <a:p>
            <a:r>
              <a:rPr lang="ru-RU" dirty="0"/>
              <a:t>г. </a:t>
            </a:r>
            <a:r>
              <a:rPr lang="ru-RU" dirty="0" err="1"/>
              <a:t>Мамадыш</a:t>
            </a:r>
            <a:endParaRPr lang="en-US" dirty="0"/>
          </a:p>
        </p:txBody>
      </p:sp>
      <p:sp>
        <p:nvSpPr>
          <p:cNvPr id="20" name="Подзаголовок 4"/>
          <p:cNvSpPr txBox="1">
            <a:spLocks/>
          </p:cNvSpPr>
          <p:nvPr/>
        </p:nvSpPr>
        <p:spPr>
          <a:xfrm>
            <a:off x="3670654" y="5005205"/>
            <a:ext cx="2335877" cy="14897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1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>
                <a:solidFill>
                  <a:schemeClr val="lt1"/>
                </a:solidFill>
              </a:rPr>
              <a:t>Организация зон активности на городских массовых мероприятиях</a:t>
            </a:r>
            <a:endParaRPr lang="en-US" sz="1400" dirty="0">
              <a:solidFill>
                <a:schemeClr val="lt1"/>
              </a:solidFill>
            </a:endParaRPr>
          </a:p>
        </p:txBody>
      </p:sp>
      <p:sp>
        <p:nvSpPr>
          <p:cNvPr id="51" name="Подзаголовок 4"/>
          <p:cNvSpPr txBox="1">
            <a:spLocks/>
          </p:cNvSpPr>
          <p:nvPr/>
        </p:nvSpPr>
        <p:spPr>
          <a:xfrm>
            <a:off x="9635389" y="2514351"/>
            <a:ext cx="2149967" cy="695977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indent="0" algn="ctr"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cap="none">
                <a:effectLst/>
              </a:defRPr>
            </a:lvl1pPr>
            <a:lvl2pPr indent="0" algn="ctr"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cap="none">
                <a:solidFill>
                  <a:schemeClr val="tx1">
                    <a:tint val="75000"/>
                  </a:schemeClr>
                </a:solidFill>
                <a:effectLst/>
              </a:defRPr>
            </a:lvl2pPr>
            <a:lvl3pPr indent="0" algn="ctr"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cap="none">
                <a:solidFill>
                  <a:schemeClr val="tx1">
                    <a:tint val="75000"/>
                  </a:schemeClr>
                </a:solidFill>
                <a:effectLst/>
              </a:defRPr>
            </a:lvl3pPr>
            <a:lvl4pPr indent="0" algn="ctr"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cap="none">
                <a:solidFill>
                  <a:schemeClr val="tx1">
                    <a:tint val="75000"/>
                  </a:schemeClr>
                </a:solidFill>
                <a:effectLst/>
              </a:defRPr>
            </a:lvl4pPr>
            <a:lvl5pPr indent="0" algn="ctr"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cap="none">
                <a:solidFill>
                  <a:schemeClr val="tx1">
                    <a:tint val="75000"/>
                  </a:schemeClr>
                </a:solidFill>
                <a:effectLst/>
              </a:defRPr>
            </a:lvl5pPr>
            <a:lvl6pPr indent="0" algn="ctr"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cap="none">
                <a:solidFill>
                  <a:schemeClr val="tx1">
                    <a:tint val="75000"/>
                  </a:schemeClr>
                </a:solidFill>
                <a:effectLst/>
              </a:defRPr>
            </a:lvl6pPr>
            <a:lvl7pPr indent="0" algn="ctr"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cap="none">
                <a:solidFill>
                  <a:schemeClr val="tx1">
                    <a:tint val="75000"/>
                  </a:schemeClr>
                </a:solidFill>
                <a:effectLst/>
              </a:defRPr>
            </a:lvl7pPr>
            <a:lvl8pPr indent="0" algn="ctr"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cap="none">
                <a:solidFill>
                  <a:schemeClr val="tx1">
                    <a:tint val="75000"/>
                  </a:schemeClr>
                </a:solidFill>
                <a:effectLst/>
              </a:defRPr>
            </a:lvl8pPr>
            <a:lvl9pPr indent="0" algn="ctr"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cap="none">
                <a:solidFill>
                  <a:schemeClr val="tx1">
                    <a:tint val="75000"/>
                  </a:schemeClr>
                </a:solidFill>
                <a:effectLst/>
              </a:defRPr>
            </a:lvl9pPr>
          </a:lstStyle>
          <a:p>
            <a:r>
              <a:rPr lang="ru-RU" dirty="0"/>
              <a:t> 2 ДОУ </a:t>
            </a:r>
          </a:p>
          <a:p>
            <a:r>
              <a:rPr lang="ru-RU" dirty="0"/>
              <a:t>г. Нижнекамск</a:t>
            </a:r>
            <a:endParaRPr lang="en-US" dirty="0"/>
          </a:p>
        </p:txBody>
      </p:sp>
      <p:sp>
        <p:nvSpPr>
          <p:cNvPr id="52" name="Подзаголовок 4"/>
          <p:cNvSpPr txBox="1">
            <a:spLocks/>
          </p:cNvSpPr>
          <p:nvPr/>
        </p:nvSpPr>
        <p:spPr>
          <a:xfrm>
            <a:off x="10067731" y="3269160"/>
            <a:ext cx="1717625" cy="73779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indent="0" algn="ctr"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cap="none">
                <a:effectLst/>
              </a:defRPr>
            </a:lvl1pPr>
            <a:lvl2pPr indent="0" algn="ctr"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cap="none">
                <a:solidFill>
                  <a:schemeClr val="tx1">
                    <a:tint val="75000"/>
                  </a:schemeClr>
                </a:solidFill>
                <a:effectLst/>
              </a:defRPr>
            </a:lvl2pPr>
            <a:lvl3pPr indent="0" algn="ctr"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cap="none">
                <a:solidFill>
                  <a:schemeClr val="tx1">
                    <a:tint val="75000"/>
                  </a:schemeClr>
                </a:solidFill>
                <a:effectLst/>
              </a:defRPr>
            </a:lvl3pPr>
            <a:lvl4pPr indent="0" algn="ctr"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cap="none">
                <a:solidFill>
                  <a:schemeClr val="tx1">
                    <a:tint val="75000"/>
                  </a:schemeClr>
                </a:solidFill>
                <a:effectLst/>
              </a:defRPr>
            </a:lvl4pPr>
            <a:lvl5pPr indent="0" algn="ctr"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cap="none">
                <a:solidFill>
                  <a:schemeClr val="tx1">
                    <a:tint val="75000"/>
                  </a:schemeClr>
                </a:solidFill>
                <a:effectLst/>
              </a:defRPr>
            </a:lvl5pPr>
            <a:lvl6pPr indent="0" algn="ctr"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cap="none">
                <a:solidFill>
                  <a:schemeClr val="tx1">
                    <a:tint val="75000"/>
                  </a:schemeClr>
                </a:solidFill>
                <a:effectLst/>
              </a:defRPr>
            </a:lvl6pPr>
            <a:lvl7pPr indent="0" algn="ctr"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cap="none">
                <a:solidFill>
                  <a:schemeClr val="tx1">
                    <a:tint val="75000"/>
                  </a:schemeClr>
                </a:solidFill>
                <a:effectLst/>
              </a:defRPr>
            </a:lvl7pPr>
            <a:lvl8pPr indent="0" algn="ctr"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cap="none">
                <a:solidFill>
                  <a:schemeClr val="tx1">
                    <a:tint val="75000"/>
                  </a:schemeClr>
                </a:solidFill>
                <a:effectLst/>
              </a:defRPr>
            </a:lvl8pPr>
            <a:lvl9pPr indent="0" algn="ctr"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cap="none">
                <a:solidFill>
                  <a:schemeClr val="tx1">
                    <a:tint val="75000"/>
                  </a:schemeClr>
                </a:solidFill>
                <a:effectLst/>
              </a:defRPr>
            </a:lvl9pPr>
          </a:lstStyle>
          <a:p>
            <a:r>
              <a:rPr lang="ru-RU" dirty="0"/>
              <a:t>2 ДОУ</a:t>
            </a:r>
          </a:p>
          <a:p>
            <a:r>
              <a:rPr lang="ru-RU" dirty="0"/>
              <a:t> г. Казань</a:t>
            </a:r>
            <a:endParaRPr lang="en-US" dirty="0"/>
          </a:p>
        </p:txBody>
      </p:sp>
      <p:sp>
        <p:nvSpPr>
          <p:cNvPr id="53" name="Подзаголовок 4"/>
          <p:cNvSpPr txBox="1">
            <a:spLocks/>
          </p:cNvSpPr>
          <p:nvPr/>
        </p:nvSpPr>
        <p:spPr>
          <a:xfrm>
            <a:off x="9910689" y="1611840"/>
            <a:ext cx="2281311" cy="68303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indent="0" algn="ctr"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cap="none">
                <a:effectLst/>
              </a:defRPr>
            </a:lvl1pPr>
            <a:lvl2pPr indent="0" algn="ctr"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cap="none">
                <a:solidFill>
                  <a:schemeClr val="tx1">
                    <a:tint val="75000"/>
                  </a:schemeClr>
                </a:solidFill>
                <a:effectLst/>
              </a:defRPr>
            </a:lvl2pPr>
            <a:lvl3pPr indent="0" algn="ctr"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cap="none">
                <a:solidFill>
                  <a:schemeClr val="tx1">
                    <a:tint val="75000"/>
                  </a:schemeClr>
                </a:solidFill>
                <a:effectLst/>
              </a:defRPr>
            </a:lvl3pPr>
            <a:lvl4pPr indent="0" algn="ctr"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cap="none">
                <a:solidFill>
                  <a:schemeClr val="tx1">
                    <a:tint val="75000"/>
                  </a:schemeClr>
                </a:solidFill>
                <a:effectLst/>
              </a:defRPr>
            </a:lvl4pPr>
            <a:lvl5pPr indent="0" algn="ctr"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cap="none">
                <a:solidFill>
                  <a:schemeClr val="tx1">
                    <a:tint val="75000"/>
                  </a:schemeClr>
                </a:solidFill>
                <a:effectLst/>
              </a:defRPr>
            </a:lvl5pPr>
            <a:lvl6pPr indent="0" algn="ctr"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cap="none">
                <a:solidFill>
                  <a:schemeClr val="tx1">
                    <a:tint val="75000"/>
                  </a:schemeClr>
                </a:solidFill>
                <a:effectLst/>
              </a:defRPr>
            </a:lvl6pPr>
            <a:lvl7pPr indent="0" algn="ctr"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cap="none">
                <a:solidFill>
                  <a:schemeClr val="tx1">
                    <a:tint val="75000"/>
                  </a:schemeClr>
                </a:solidFill>
                <a:effectLst/>
              </a:defRPr>
            </a:lvl7pPr>
            <a:lvl8pPr indent="0" algn="ctr"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cap="none">
                <a:solidFill>
                  <a:schemeClr val="tx1">
                    <a:tint val="75000"/>
                  </a:schemeClr>
                </a:solidFill>
                <a:effectLst/>
              </a:defRPr>
            </a:lvl8pPr>
            <a:lvl9pPr indent="0" algn="ctr"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cap="none">
                <a:solidFill>
                  <a:schemeClr val="tx1">
                    <a:tint val="75000"/>
                  </a:schemeClr>
                </a:solidFill>
                <a:effectLst/>
              </a:defRPr>
            </a:lvl9pPr>
          </a:lstStyle>
          <a:p>
            <a:r>
              <a:rPr lang="ru-RU" dirty="0"/>
              <a:t>2 ДОУ </a:t>
            </a:r>
            <a:r>
              <a:rPr lang="ru-RU" dirty="0" err="1"/>
              <a:t>г.Набережные</a:t>
            </a:r>
            <a:r>
              <a:rPr lang="ru-RU" dirty="0"/>
              <a:t> Челны</a:t>
            </a:r>
            <a:endParaRPr lang="en-US" dirty="0"/>
          </a:p>
        </p:txBody>
      </p:sp>
      <p:sp>
        <p:nvSpPr>
          <p:cNvPr id="55" name="Подзаголовок 4"/>
          <p:cNvSpPr txBox="1">
            <a:spLocks/>
          </p:cNvSpPr>
          <p:nvPr/>
        </p:nvSpPr>
        <p:spPr>
          <a:xfrm>
            <a:off x="2829276" y="3289114"/>
            <a:ext cx="3292064" cy="125814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indent="0" algn="ctr"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cap="none">
                <a:effectLst/>
              </a:defRPr>
            </a:lvl1pPr>
            <a:lvl2pPr indent="0" algn="ctr"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cap="none">
                <a:solidFill>
                  <a:schemeClr val="tx1">
                    <a:tint val="75000"/>
                  </a:schemeClr>
                </a:solidFill>
                <a:effectLst/>
              </a:defRPr>
            </a:lvl2pPr>
            <a:lvl3pPr indent="0" algn="ctr"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cap="none">
                <a:solidFill>
                  <a:schemeClr val="tx1">
                    <a:tint val="75000"/>
                  </a:schemeClr>
                </a:solidFill>
                <a:effectLst/>
              </a:defRPr>
            </a:lvl3pPr>
            <a:lvl4pPr indent="0" algn="ctr"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cap="none">
                <a:solidFill>
                  <a:schemeClr val="tx1">
                    <a:tint val="75000"/>
                  </a:schemeClr>
                </a:solidFill>
                <a:effectLst/>
              </a:defRPr>
            </a:lvl4pPr>
            <a:lvl5pPr indent="0" algn="ctr"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cap="none">
                <a:solidFill>
                  <a:schemeClr val="tx1">
                    <a:tint val="75000"/>
                  </a:schemeClr>
                </a:solidFill>
                <a:effectLst/>
              </a:defRPr>
            </a:lvl5pPr>
            <a:lvl6pPr indent="0" algn="ctr"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cap="none">
                <a:solidFill>
                  <a:schemeClr val="tx1">
                    <a:tint val="75000"/>
                  </a:schemeClr>
                </a:solidFill>
                <a:effectLst/>
              </a:defRPr>
            </a:lvl6pPr>
            <a:lvl7pPr indent="0" algn="ctr"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cap="none">
                <a:solidFill>
                  <a:schemeClr val="tx1">
                    <a:tint val="75000"/>
                  </a:schemeClr>
                </a:solidFill>
                <a:effectLst/>
              </a:defRPr>
            </a:lvl7pPr>
            <a:lvl8pPr indent="0" algn="ctr"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cap="none">
                <a:solidFill>
                  <a:schemeClr val="tx1">
                    <a:tint val="75000"/>
                  </a:schemeClr>
                </a:solidFill>
                <a:effectLst/>
              </a:defRPr>
            </a:lvl8pPr>
            <a:lvl9pPr indent="0" algn="ctr"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cap="none">
                <a:solidFill>
                  <a:schemeClr val="tx1">
                    <a:tint val="75000"/>
                  </a:schemeClr>
                </a:solidFill>
                <a:effectLst/>
              </a:defRPr>
            </a:lvl9pPr>
          </a:lstStyle>
          <a:p>
            <a:r>
              <a:rPr lang="ru-RU" dirty="0"/>
              <a:t>МАДОУ №108 «Счастливое детство»</a:t>
            </a:r>
            <a:endParaRPr lang="en-US" dirty="0"/>
          </a:p>
        </p:txBody>
      </p:sp>
      <p:sp>
        <p:nvSpPr>
          <p:cNvPr id="101" name="Подзаголовок 4"/>
          <p:cNvSpPr txBox="1">
            <a:spLocks/>
          </p:cNvSpPr>
          <p:nvPr/>
        </p:nvSpPr>
        <p:spPr>
          <a:xfrm>
            <a:off x="60859" y="5342611"/>
            <a:ext cx="1967608" cy="6288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1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 smtClean="0">
                <a:solidFill>
                  <a:schemeClr val="lt1"/>
                </a:solidFill>
              </a:rPr>
              <a:t>18 ДОУ г. Набережные Челны</a:t>
            </a:r>
            <a:endParaRPr lang="en-US" sz="1400" dirty="0">
              <a:solidFill>
                <a:schemeClr val="lt1"/>
              </a:solidFill>
            </a:endParaRPr>
          </a:p>
        </p:txBody>
      </p:sp>
      <p:sp>
        <p:nvSpPr>
          <p:cNvPr id="10" name="Подзаголовок 4"/>
          <p:cNvSpPr txBox="1">
            <a:spLocks/>
          </p:cNvSpPr>
          <p:nvPr/>
        </p:nvSpPr>
        <p:spPr>
          <a:xfrm>
            <a:off x="569156" y="2549333"/>
            <a:ext cx="2230017" cy="1321989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1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>
                <a:solidFill>
                  <a:schemeClr val="lt1"/>
                </a:solidFill>
              </a:rPr>
              <a:t>3</a:t>
            </a:r>
            <a:r>
              <a:rPr lang="ru-RU" sz="1400" dirty="0" smtClean="0">
                <a:solidFill>
                  <a:schemeClr val="lt1"/>
                </a:solidFill>
              </a:rPr>
              <a:t> </a:t>
            </a:r>
            <a:r>
              <a:rPr lang="ru-RU" sz="1400" dirty="0">
                <a:solidFill>
                  <a:schemeClr val="lt1"/>
                </a:solidFill>
              </a:rPr>
              <a:t>детских сада  </a:t>
            </a:r>
            <a:endParaRPr lang="ru-RU" sz="1400" dirty="0" smtClean="0">
              <a:solidFill>
                <a:schemeClr val="lt1"/>
              </a:solidFill>
            </a:endParaRPr>
          </a:p>
          <a:p>
            <a:pPr algn="ctr"/>
            <a:r>
              <a:rPr lang="ru-RU" sz="1400" dirty="0" smtClean="0">
                <a:solidFill>
                  <a:schemeClr val="lt1"/>
                </a:solidFill>
              </a:rPr>
              <a:t>г</a:t>
            </a:r>
            <a:r>
              <a:rPr lang="ru-RU" sz="1400" dirty="0">
                <a:solidFill>
                  <a:schemeClr val="lt1"/>
                </a:solidFill>
              </a:rPr>
              <a:t>. </a:t>
            </a:r>
            <a:r>
              <a:rPr lang="ru-RU" sz="1400" dirty="0" smtClean="0">
                <a:solidFill>
                  <a:schemeClr val="lt1"/>
                </a:solidFill>
              </a:rPr>
              <a:t>Набережные </a:t>
            </a:r>
            <a:r>
              <a:rPr lang="ru-RU" sz="1400" dirty="0">
                <a:solidFill>
                  <a:schemeClr val="lt1"/>
                </a:solidFill>
              </a:rPr>
              <a:t>Челны</a:t>
            </a:r>
            <a:endParaRPr lang="en-US" sz="1400" dirty="0">
              <a:solidFill>
                <a:schemeClr val="lt1"/>
              </a:solidFill>
            </a:endParaRPr>
          </a:p>
        </p:txBody>
      </p:sp>
      <p:cxnSp>
        <p:nvCxnSpPr>
          <p:cNvPr id="111" name="Соединительная линия уступом 110"/>
          <p:cNvCxnSpPr/>
          <p:nvPr/>
        </p:nvCxnSpPr>
        <p:spPr>
          <a:xfrm rot="16200000" flipH="1">
            <a:off x="4130921" y="3107684"/>
            <a:ext cx="406821" cy="9331"/>
          </a:xfrm>
          <a:prstGeom prst="bentConnector3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Соединительная линия уступом 111"/>
          <p:cNvCxnSpPr/>
          <p:nvPr/>
        </p:nvCxnSpPr>
        <p:spPr>
          <a:xfrm rot="5400000">
            <a:off x="5087886" y="4474797"/>
            <a:ext cx="584805" cy="461226"/>
          </a:xfrm>
          <a:prstGeom prst="bentConnector3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Соединительная линия уступом 113"/>
          <p:cNvCxnSpPr/>
          <p:nvPr/>
        </p:nvCxnSpPr>
        <p:spPr>
          <a:xfrm>
            <a:off x="5798882" y="2450577"/>
            <a:ext cx="791053" cy="402907"/>
          </a:xfrm>
          <a:prstGeom prst="bentConnector3">
            <a:avLst>
              <a:gd name="adj1" fmla="val 50000"/>
            </a:avLst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Соединительная линия уступом 115"/>
          <p:cNvCxnSpPr>
            <a:endCxn id="10" idx="6"/>
          </p:cNvCxnSpPr>
          <p:nvPr/>
        </p:nvCxnSpPr>
        <p:spPr>
          <a:xfrm rot="10800000" flipV="1">
            <a:off x="2799173" y="2862338"/>
            <a:ext cx="777566" cy="347989"/>
          </a:xfrm>
          <a:prstGeom prst="bentConnector3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Соединительная линия уступом 119"/>
          <p:cNvCxnSpPr/>
          <p:nvPr/>
        </p:nvCxnSpPr>
        <p:spPr>
          <a:xfrm rot="10800000" flipV="1">
            <a:off x="2421325" y="835279"/>
            <a:ext cx="894414" cy="413625"/>
          </a:xfrm>
          <a:prstGeom prst="bentConnector3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Соединительная линия уступом 124"/>
          <p:cNvCxnSpPr/>
          <p:nvPr/>
        </p:nvCxnSpPr>
        <p:spPr>
          <a:xfrm>
            <a:off x="8904150" y="1071547"/>
            <a:ext cx="943894" cy="143122"/>
          </a:xfrm>
          <a:prstGeom prst="bentConnector3">
            <a:avLst>
              <a:gd name="adj1" fmla="val 50000"/>
            </a:avLst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Соединительная линия уступом 127"/>
          <p:cNvCxnSpPr/>
          <p:nvPr/>
        </p:nvCxnSpPr>
        <p:spPr>
          <a:xfrm rot="10800000" flipV="1">
            <a:off x="3408663" y="4512116"/>
            <a:ext cx="656004" cy="468851"/>
          </a:xfrm>
          <a:prstGeom prst="bentConnector3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Соединительная линия уступом 131"/>
          <p:cNvCxnSpPr>
            <a:endCxn id="12" idx="6"/>
          </p:cNvCxnSpPr>
          <p:nvPr/>
        </p:nvCxnSpPr>
        <p:spPr>
          <a:xfrm rot="10800000">
            <a:off x="1542498" y="4155130"/>
            <a:ext cx="601795" cy="99079"/>
          </a:xfrm>
          <a:prstGeom prst="bentConnector3">
            <a:avLst>
              <a:gd name="adj1" fmla="val 50000"/>
            </a:avLst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Соединительная линия уступом 136"/>
          <p:cNvCxnSpPr>
            <a:endCxn id="101" idx="1"/>
          </p:cNvCxnSpPr>
          <p:nvPr/>
        </p:nvCxnSpPr>
        <p:spPr>
          <a:xfrm rot="10800000" flipV="1">
            <a:off x="349010" y="4815543"/>
            <a:ext cx="1015413" cy="619163"/>
          </a:xfrm>
          <a:prstGeom prst="bentConnector2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Соединительная линия уступом 138"/>
          <p:cNvCxnSpPr>
            <a:endCxn id="13" idx="7"/>
          </p:cNvCxnSpPr>
          <p:nvPr/>
        </p:nvCxnSpPr>
        <p:spPr>
          <a:xfrm rot="5400000">
            <a:off x="1743804" y="5781362"/>
            <a:ext cx="733821" cy="97998"/>
          </a:xfrm>
          <a:prstGeom prst="bentConnector3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Соединительная линия уступом 140"/>
          <p:cNvCxnSpPr/>
          <p:nvPr/>
        </p:nvCxnSpPr>
        <p:spPr>
          <a:xfrm rot="16200000" flipH="1">
            <a:off x="2783887" y="5604810"/>
            <a:ext cx="406821" cy="9331"/>
          </a:xfrm>
          <a:prstGeom prst="bentConnector3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Соединительная линия уступом 145"/>
          <p:cNvCxnSpPr/>
          <p:nvPr/>
        </p:nvCxnSpPr>
        <p:spPr>
          <a:xfrm rot="10800000" flipV="1">
            <a:off x="5593755" y="4342384"/>
            <a:ext cx="869046" cy="818036"/>
          </a:xfrm>
          <a:prstGeom prst="bentConnector3">
            <a:avLst>
              <a:gd name="adj1" fmla="val 50000"/>
            </a:avLst>
          </a:prstGeom>
          <a:ln w="762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Соединительная линия уступом 148"/>
          <p:cNvCxnSpPr>
            <a:endCxn id="17" idx="0"/>
          </p:cNvCxnSpPr>
          <p:nvPr/>
        </p:nvCxnSpPr>
        <p:spPr>
          <a:xfrm rot="5400000">
            <a:off x="6743614" y="4870384"/>
            <a:ext cx="556613" cy="38572"/>
          </a:xfrm>
          <a:prstGeom prst="bentConnector3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Соединительная линия уступом 150"/>
          <p:cNvCxnSpPr/>
          <p:nvPr/>
        </p:nvCxnSpPr>
        <p:spPr>
          <a:xfrm rot="5400000">
            <a:off x="8095419" y="4802598"/>
            <a:ext cx="580964" cy="12700"/>
          </a:xfrm>
          <a:prstGeom prst="bentConnector3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Соединительная линия уступом 152"/>
          <p:cNvCxnSpPr/>
          <p:nvPr/>
        </p:nvCxnSpPr>
        <p:spPr>
          <a:xfrm rot="16200000" flipH="1">
            <a:off x="5955208" y="1287042"/>
            <a:ext cx="511131" cy="458818"/>
          </a:xfrm>
          <a:prstGeom prst="bentConnector3">
            <a:avLst>
              <a:gd name="adj1" fmla="val 50000"/>
            </a:avLst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Соединительная линия уступом 155"/>
          <p:cNvCxnSpPr/>
          <p:nvPr/>
        </p:nvCxnSpPr>
        <p:spPr>
          <a:xfrm>
            <a:off x="9366766" y="1655633"/>
            <a:ext cx="700965" cy="135845"/>
          </a:xfrm>
          <a:prstGeom prst="bentConnector3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Соединительная линия уступом 156"/>
          <p:cNvCxnSpPr>
            <a:endCxn id="52" idx="2"/>
          </p:cNvCxnSpPr>
          <p:nvPr/>
        </p:nvCxnSpPr>
        <p:spPr>
          <a:xfrm>
            <a:off x="9133074" y="2929379"/>
            <a:ext cx="934657" cy="708678"/>
          </a:xfrm>
          <a:prstGeom prst="bentConnector3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Соединительная линия уступом 157"/>
          <p:cNvCxnSpPr/>
          <p:nvPr/>
        </p:nvCxnSpPr>
        <p:spPr>
          <a:xfrm rot="16200000" flipH="1">
            <a:off x="8579543" y="3278266"/>
            <a:ext cx="1107063" cy="745741"/>
          </a:xfrm>
          <a:prstGeom prst="bentConnector3">
            <a:avLst>
              <a:gd name="adj1" fmla="val 50000"/>
            </a:avLst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Соединительная линия уступом 162"/>
          <p:cNvCxnSpPr/>
          <p:nvPr/>
        </p:nvCxnSpPr>
        <p:spPr>
          <a:xfrm rot="16200000" flipH="1">
            <a:off x="9864527" y="2189433"/>
            <a:ext cx="322390" cy="302043"/>
          </a:xfrm>
          <a:prstGeom prst="bentConnector3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Соединительная линия уступом 164"/>
          <p:cNvCxnSpPr/>
          <p:nvPr/>
        </p:nvCxnSpPr>
        <p:spPr>
          <a:xfrm>
            <a:off x="5077129" y="2754287"/>
            <a:ext cx="1574483" cy="753046"/>
          </a:xfrm>
          <a:prstGeom prst="bentConnector3">
            <a:avLst>
              <a:gd name="adj1" fmla="val 50000"/>
            </a:avLst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Соединительная линия уступом 172"/>
          <p:cNvCxnSpPr/>
          <p:nvPr/>
        </p:nvCxnSpPr>
        <p:spPr>
          <a:xfrm rot="16200000" flipH="1">
            <a:off x="3107663" y="1210003"/>
            <a:ext cx="406821" cy="9331"/>
          </a:xfrm>
          <a:prstGeom prst="bentConnector3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9052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113</TotalTime>
  <Words>135</Words>
  <Application>Microsoft Office PowerPoint</Application>
  <PresentationFormat>Произвольный</PresentationFormat>
  <Paragraphs>29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</vt:i4>
      </vt:variant>
    </vt:vector>
  </HeadingPairs>
  <TitlesOfParts>
    <vt:vector size="4" baseType="lpstr">
      <vt:lpstr>Ион</vt:lpstr>
      <vt:lpstr>Сектор</vt:lpstr>
      <vt:lpstr>Презентация PowerPoint</vt:lpstr>
      <vt:lpstr>2024 г. 21 региональных отделений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2024 г. 21 региональных отделений</dc:title>
  <dc:creator>Zaved</dc:creator>
  <cp:lastModifiedBy>Пользователь</cp:lastModifiedBy>
  <cp:revision>19</cp:revision>
  <dcterms:created xsi:type="dcterms:W3CDTF">2025-01-16T12:12:46Z</dcterms:created>
  <dcterms:modified xsi:type="dcterms:W3CDTF">2025-01-22T13:56:55Z</dcterms:modified>
</cp:coreProperties>
</file>